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858000" cy="9144000" type="screen4x3"/>
  <p:notesSz cx="9363075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63" d="100"/>
          <a:sy n="63" d="100"/>
        </p:scale>
        <p:origin x="222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3576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55C96484-7FDE-4455-8FC0-1386481B606B}" type="datetimeFigureOut">
              <a:rPr lang="en-US" smtClean="0"/>
              <a:t>6/20/2017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86175" y="530225"/>
            <a:ext cx="1990725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308" y="3361611"/>
            <a:ext cx="7490460" cy="31846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3576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08F6827-0F9B-4AEF-A330-776674ABB3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668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827-0F9B-4AEF-A330-776674ABB31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37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3A0E-24D8-4991-AFF4-89AE2954505D}" type="datetimeFigureOut">
              <a:rPr lang="en-US" smtClean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8C51-0D1D-4338-A958-9CED895B5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6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3A0E-24D8-4991-AFF4-89AE2954505D}" type="datetimeFigureOut">
              <a:rPr lang="en-US" smtClean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8C51-0D1D-4338-A958-9CED895B5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75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3A0E-24D8-4991-AFF4-89AE2954505D}" type="datetimeFigureOut">
              <a:rPr lang="en-US" smtClean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8C51-0D1D-4338-A958-9CED895B5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87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3A0E-24D8-4991-AFF4-89AE2954505D}" type="datetimeFigureOut">
              <a:rPr lang="en-US" smtClean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8C51-0D1D-4338-A958-9CED895B5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2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3A0E-24D8-4991-AFF4-89AE2954505D}" type="datetimeFigureOut">
              <a:rPr lang="en-US" smtClean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8C51-0D1D-4338-A958-9CED895B5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8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3A0E-24D8-4991-AFF4-89AE2954505D}" type="datetimeFigureOut">
              <a:rPr lang="en-US" smtClean="0"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8C51-0D1D-4338-A958-9CED895B5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75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3A0E-24D8-4991-AFF4-89AE2954505D}" type="datetimeFigureOut">
              <a:rPr lang="en-US" smtClean="0"/>
              <a:t>6/20/2017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8C51-0D1D-4338-A958-9CED895B5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44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3A0E-24D8-4991-AFF4-89AE2954505D}" type="datetimeFigureOut">
              <a:rPr lang="en-US" smtClean="0"/>
              <a:t>6/20/2017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8C51-0D1D-4338-A958-9CED895B5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6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3A0E-24D8-4991-AFF4-89AE2954505D}" type="datetimeFigureOut">
              <a:rPr lang="en-US" smtClean="0"/>
              <a:t>6/20/2017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8C51-0D1D-4338-A958-9CED895B5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17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3A0E-24D8-4991-AFF4-89AE2954505D}" type="datetimeFigureOut">
              <a:rPr lang="en-US" smtClean="0"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8C51-0D1D-4338-A958-9CED895B5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028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3A0E-24D8-4991-AFF4-89AE2954505D}" type="datetimeFigureOut">
              <a:rPr lang="en-US" smtClean="0"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8C51-0D1D-4338-A958-9CED895B5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08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63A0E-24D8-4991-AFF4-89AE2954505D}" type="datetimeFigureOut">
              <a:rPr lang="en-US" smtClean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58C51-0D1D-4338-A958-9CED895B5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nadinehi@comcast.net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erin@collab-acti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mshankland@comcast.net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-1299169"/>
            <a:ext cx="9236529" cy="112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lowchart: Punched Tape 11"/>
          <p:cNvSpPr/>
          <p:nvPr/>
        </p:nvSpPr>
        <p:spPr>
          <a:xfrm>
            <a:off x="2639786" y="-152400"/>
            <a:ext cx="3886200" cy="2193469"/>
          </a:xfrm>
          <a:prstGeom prst="flowChartPunchedTap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Facilitator Exchange </a:t>
            </a:r>
          </a:p>
          <a:p>
            <a:pPr algn="ctr"/>
            <a:endParaRPr lang="en-US" sz="1050" b="1" dirty="0">
              <a:latin typeface="Book Antiqua" panose="02040602050305030304" pitchFamily="18" charset="0"/>
            </a:endParaRPr>
          </a:p>
          <a:p>
            <a:pPr algn="ctr"/>
            <a:endParaRPr lang="en-US" sz="100" b="1" dirty="0">
              <a:latin typeface="Book Antiqua" panose="02040602050305030304" pitchFamily="18" charset="0"/>
            </a:endParaRPr>
          </a:p>
          <a:p>
            <a:pPr algn="ctr"/>
            <a:r>
              <a:rPr lang="en-US" b="1" dirty="0">
                <a:latin typeface="Book Antiqua" panose="02040602050305030304" pitchFamily="18" charset="0"/>
              </a:rPr>
              <a:t>“</a:t>
            </a:r>
            <a:r>
              <a:rPr lang="en-US" b="1" i="1" dirty="0">
                <a:latin typeface="Book Antiqua" panose="02040602050305030304" pitchFamily="18" charset="0"/>
              </a:rPr>
              <a:t>Designing Facilitations that </a:t>
            </a:r>
          </a:p>
          <a:p>
            <a:pPr algn="ctr"/>
            <a:r>
              <a:rPr lang="en-US" b="1" i="1" dirty="0">
                <a:latin typeface="Book Antiqua" panose="02040602050305030304" pitchFamily="18" charset="0"/>
              </a:rPr>
              <a:t>Serve the Client</a:t>
            </a:r>
            <a:r>
              <a:rPr lang="en-US" b="1" dirty="0">
                <a:latin typeface="Book Antiqua" panose="02040602050305030304" pitchFamily="18" charset="0"/>
              </a:rPr>
              <a:t>” </a:t>
            </a:r>
          </a:p>
        </p:txBody>
      </p:sp>
      <p:sp>
        <p:nvSpPr>
          <p:cNvPr id="4" name="Rectangle 3"/>
          <p:cNvSpPr/>
          <p:nvPr/>
        </p:nvSpPr>
        <p:spPr>
          <a:xfrm>
            <a:off x="-209339" y="1494692"/>
            <a:ext cx="2667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i="1" dirty="0"/>
              <a:t>Aims of the Exchange</a:t>
            </a:r>
          </a:p>
          <a:p>
            <a:r>
              <a:rPr lang="en-US" sz="1600" dirty="0"/>
              <a:t> </a:t>
            </a:r>
            <a:endParaRPr lang="en-US" sz="5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Define “design” in the context of social process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Explore the role of empathy in effective solutions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Experiment with designing an </a:t>
            </a:r>
          </a:p>
          <a:p>
            <a:r>
              <a:rPr lang="en-US" sz="1600" dirty="0"/>
              <a:t>       artifact for a client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Share frameworks that inform our design work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3276600" y="3200400"/>
            <a:ext cx="451757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Where:  	Daniels Fund</a:t>
            </a:r>
          </a:p>
          <a:p>
            <a:pPr lvl="2"/>
            <a:r>
              <a:rPr lang="en-US" sz="1600" dirty="0"/>
              <a:t>101 Monroe Street </a:t>
            </a:r>
            <a:br>
              <a:rPr lang="en-US" sz="1600" dirty="0"/>
            </a:br>
            <a:r>
              <a:rPr lang="en-US" sz="1600" dirty="0"/>
              <a:t>Denver, Colorado 80206 </a:t>
            </a:r>
          </a:p>
          <a:p>
            <a:endParaRPr lang="en-US" sz="1000" dirty="0"/>
          </a:p>
          <a:p>
            <a:r>
              <a:rPr lang="en-US" sz="1600" b="1" dirty="0"/>
              <a:t>When:  July 18, 2017 </a:t>
            </a:r>
          </a:p>
          <a:p>
            <a:r>
              <a:rPr lang="en-US" sz="1600" b="1" dirty="0"/>
              <a:t>               4:30 - 6:30 pm</a:t>
            </a:r>
          </a:p>
          <a:p>
            <a:endParaRPr lang="en-US" sz="1600" b="1" dirty="0"/>
          </a:p>
          <a:p>
            <a:r>
              <a:rPr lang="en-US" sz="1600" b="1" dirty="0"/>
              <a:t>Presenters: Erin Murphy and Sarah Buller</a:t>
            </a:r>
          </a:p>
          <a:p>
            <a:endParaRPr lang="en-US" sz="700" dirty="0"/>
          </a:p>
          <a:p>
            <a:r>
              <a:rPr lang="en-US" sz="1600" b="1" dirty="0"/>
              <a:t>Register at  </a:t>
            </a:r>
            <a:r>
              <a:rPr lang="en-US" sz="1600" dirty="0"/>
              <a:t>ATD website</a:t>
            </a:r>
          </a:p>
          <a:p>
            <a:r>
              <a:rPr lang="en-US" sz="1600" b="1" dirty="0"/>
              <a:t>Cost:  $10 </a:t>
            </a:r>
            <a:r>
              <a:rPr lang="en-US" sz="1600" dirty="0"/>
              <a:t>includes refreshment and materials</a:t>
            </a:r>
          </a:p>
          <a:p>
            <a:r>
              <a:rPr lang="en-US" sz="1600" dirty="0"/>
              <a:t>                   Limited seating, sign up early</a:t>
            </a:r>
          </a:p>
          <a:p>
            <a:endParaRPr lang="en-US" sz="900" dirty="0"/>
          </a:p>
          <a:p>
            <a:r>
              <a:rPr lang="en-US" sz="1600" b="1" dirty="0"/>
              <a:t>What to bring? </a:t>
            </a:r>
          </a:p>
          <a:p>
            <a:endParaRPr lang="en-US" sz="1600" b="1" dirty="0"/>
          </a:p>
          <a:p>
            <a:pPr lvl="1"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  <a:latin typeface="Papyrus" panose="03070502060502030205" pitchFamily="66" charset="0"/>
              </a:rPr>
              <a:t>Facilitation Design ideas</a:t>
            </a:r>
            <a:endParaRPr lang="en-US" sz="1200" b="1" dirty="0">
              <a:latin typeface="Papyrus" panose="03070502060502030205" pitchFamily="66" charset="0"/>
            </a:endParaRPr>
          </a:p>
          <a:p>
            <a:pPr lvl="1">
              <a:lnSpc>
                <a:spcPct val="150000"/>
              </a:lnSpc>
            </a:pPr>
            <a:r>
              <a:rPr lang="en-US" sz="1200" b="1" dirty="0">
                <a:solidFill>
                  <a:srgbClr val="7030A0"/>
                </a:solidFill>
                <a:latin typeface="Papyrus" panose="03070502060502030205" pitchFamily="66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Papyrus" panose="03070502060502030205" pitchFamily="66" charset="0"/>
              </a:rPr>
              <a:t>Models and Frameworks</a:t>
            </a:r>
            <a:endParaRPr lang="en-US" sz="2400" dirty="0">
              <a:latin typeface="Papyrus" panose="03070502060502030205" pitchFamily="66" charset="0"/>
            </a:endParaRPr>
          </a:p>
          <a:p>
            <a:pPr lvl="1">
              <a:lnSpc>
                <a:spcPct val="150000"/>
              </a:lnSpc>
            </a:pP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Papyrus" panose="03070502060502030205" pitchFamily="66" charset="0"/>
              </a:rPr>
              <a:t>Willingness  to play with modeling clay and engage with colleagues</a:t>
            </a:r>
            <a:endParaRPr lang="en-US" sz="1100" b="1" dirty="0"/>
          </a:p>
          <a:p>
            <a:pPr algn="ctr"/>
            <a:endParaRPr lang="en-US" sz="1600" dirty="0"/>
          </a:p>
          <a:p>
            <a:pPr algn="ctr"/>
            <a:endParaRPr lang="en-US" sz="800" dirty="0"/>
          </a:p>
        </p:txBody>
      </p:sp>
      <p:pic>
        <p:nvPicPr>
          <p:cNvPr id="5" name="Picture 2" descr="http://files.constantcontact.com/abb2254e001/2ea5c0ad-c9ba-442a-80e6-0c53c6a17362.jpg?a=11260064639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9293" y="138826"/>
            <a:ext cx="2715985" cy="88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Design images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54" b="27804"/>
          <a:stretch/>
        </p:blipFill>
        <p:spPr bwMode="auto">
          <a:xfrm rot="20225640">
            <a:off x="-11881" y="5632871"/>
            <a:ext cx="1914109" cy="140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-533400" y="856142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491113" y="7143922"/>
            <a:ext cx="4013742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For more information, please contact:</a:t>
            </a:r>
          </a:p>
          <a:p>
            <a:pPr algn="ctr"/>
            <a:endParaRPr lang="en-US" sz="9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Eunice Shankland, </a:t>
            </a:r>
          </a:p>
          <a:p>
            <a:pPr lvl="2"/>
            <a:r>
              <a:rPr lang="en-US" sz="1400" dirty="0">
                <a:hlinkClick r:id="rId6"/>
              </a:rPr>
              <a:t>emshankland@comcast.net</a:t>
            </a:r>
            <a:endParaRPr lang="en-US" sz="1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Erin Murphy, </a:t>
            </a:r>
          </a:p>
          <a:p>
            <a:pPr lvl="2"/>
            <a:r>
              <a:rPr lang="en-US" sz="1400" dirty="0">
                <a:hlinkClick r:id="rId7"/>
              </a:rPr>
              <a:t>erin@collab-action.com</a:t>
            </a:r>
            <a:endParaRPr lang="en-US" sz="1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Nadine Lund,</a:t>
            </a:r>
          </a:p>
          <a:p>
            <a:pPr lvl="2"/>
            <a:r>
              <a:rPr lang="en-US" sz="1400" dirty="0">
                <a:hlinkClick r:id="rId8"/>
              </a:rPr>
              <a:t>nadinehi@comcast.net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62727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83</Words>
  <Application>Microsoft Office PowerPoint</Application>
  <PresentationFormat>On-screen Show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Papyrus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Eunice</dc:creator>
  <cp:lastModifiedBy>Bogard, Yvonne W</cp:lastModifiedBy>
  <cp:revision>72</cp:revision>
  <cp:lastPrinted>2017-03-15T17:26:22Z</cp:lastPrinted>
  <dcterms:created xsi:type="dcterms:W3CDTF">2017-01-21T11:32:25Z</dcterms:created>
  <dcterms:modified xsi:type="dcterms:W3CDTF">2017-06-20T21:41:17Z</dcterms:modified>
</cp:coreProperties>
</file>